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8" r:id="rId2"/>
    <p:sldId id="262" r:id="rId3"/>
    <p:sldId id="267" r:id="rId4"/>
    <p:sldId id="268" r:id="rId5"/>
    <p:sldId id="402" r:id="rId6"/>
    <p:sldId id="403" r:id="rId7"/>
    <p:sldId id="404" r:id="rId8"/>
    <p:sldId id="405" r:id="rId9"/>
    <p:sldId id="406" r:id="rId10"/>
    <p:sldId id="408" r:id="rId11"/>
    <p:sldId id="407" r:id="rId12"/>
    <p:sldId id="410" r:id="rId13"/>
    <p:sldId id="409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3" r:id="rId26"/>
    <p:sldId id="401" r:id="rId27"/>
    <p:sldId id="353" r:id="rId28"/>
    <p:sldId id="304" r:id="rId29"/>
  </p:sldIdLst>
  <p:sldSz cx="12192000" cy="6858000"/>
  <p:notesSz cx="6858000" cy="9144000"/>
  <p:embeddedFontLst>
    <p:embeddedFont>
      <p:font typeface="Cambria" panose="02040503050406030204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8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0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66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37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8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61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2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9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05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39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46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504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5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898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13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78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53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35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1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43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9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5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042988" y="4187952"/>
            <a:ext cx="4780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5:  Arrays, Variable Parameter List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/>
              <a:t>June 16,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Compile-time initialization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initialization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are separated by commas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must be assignment compatible to the element type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Implicit conversion from int to double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Declare and initialize elements in one step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altLang="en-US" dirty="0"/>
              <a:t>Array length determined by number of initialization values placed inside curly braces</a:t>
            </a: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7B6-7FE8-64AD-7506-DA4EA599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07" y="2173673"/>
            <a:ext cx="864038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5CFBD-6724-E990-DE5E-830F7151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5" y="1556467"/>
            <a:ext cx="7592485" cy="99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6B58C-B20C-BB59-5A10-8547F6B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54" y="2702605"/>
            <a:ext cx="867848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Specify which element to access by suffixing the identifier with an index enclosed in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Length – special properties of Array class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valid index is always the length of the array minus one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D178-C42E-5A5C-FE44-63CFBAB9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7" y="1762104"/>
            <a:ext cx="2906526" cy="38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1D805-E0E9-A4A2-251F-945045C35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4" y="3297641"/>
            <a:ext cx="846890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create an array to hold 14 elements and include the following assignment statement: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message similar to that shown below is generated, which indicates that the index was outside the boundaries of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97F81-8265-2011-B72B-B7CBD7E2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910483"/>
            <a:ext cx="7030431" cy="43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32EE0-FF96-9789-D6F1-C2E1B697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217" y="3349890"/>
            <a:ext cx="5757563" cy="2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What if you do not know the number of elements you need to store?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Could ask user to count the number of entries and use that for the size when you allocate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Another approach: create the array large enough to hold any number of entries </a:t>
            </a:r>
          </a:p>
          <a:p>
            <a:pPr marL="1549400" lvl="3" indent="-285750">
              <a:lnSpc>
                <a:spcPct val="150000"/>
              </a:lnSpc>
              <a:buSzPts val="1600"/>
            </a:pPr>
            <a:r>
              <a:rPr lang="en-US" dirty="0"/>
              <a:t>Tell users to enter a predetermined sentinel value after they enter the last value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Sentinel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Extreme or dummy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Sentinel-Controlled Access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Used to iterate through an array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Read-only access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format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Identifier is the iteration variable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Expression is the array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Type should match the array type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94BF-E931-D42C-1BEC-1E642F4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73" y="4017643"/>
            <a:ext cx="573485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Iteration variable, </a:t>
            </a:r>
            <a:r>
              <a:rPr lang="en-US" dirty="0" err="1"/>
              <a:t>val</a:t>
            </a:r>
            <a:r>
              <a:rPr lang="en-US" dirty="0"/>
              <a:t> represents a different array element with each loop iteration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No need to increment a counter (for an index)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D529B-FD94-9654-076E-EB562B9B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72" y="2354512"/>
            <a:ext cx="7834452" cy="2148975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3C9271A0-CD26-C64E-0612-D251D19F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128" y="4389796"/>
            <a:ext cx="2590800" cy="1552074"/>
          </a:xfrm>
          <a:prstGeom prst="wedgeEllipseCallout">
            <a:avLst>
              <a:gd name="adj1" fmla="val -114187"/>
              <a:gd name="adj2" fmla="val -73215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800" dirty="0"/>
              <a:t>Displays red, blue, and green on separate lines </a:t>
            </a:r>
          </a:p>
        </p:txBody>
      </p:sp>
    </p:spTree>
    <p:extLst>
      <p:ext uri="{BB962C8B-B14F-4D97-AF65-F5344CB8AC3E}">
        <p14:creationId xmlns:p14="http://schemas.microsoft.com/office/powerpoint/2010/main" val="30651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Base array class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All languages that target Common Language Runtime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More power is available with minimal programming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4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 descr="Table07-1">
            <a:extLst>
              <a:ext uri="{FF2B5EF4-FFF2-40B4-BE49-F238E27FC236}">
                <a16:creationId xmlns:a16="http://schemas.microsoft.com/office/drawing/2014/main" id="{A90E79A7-1334-CF40-77CF-8528FF31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65584"/>
            <a:ext cx="7315200" cy="55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8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 descr="Table07-1c">
            <a:extLst>
              <a:ext uri="{FF2B5EF4-FFF2-40B4-BE49-F238E27FC236}">
                <a16:creationId xmlns:a16="http://schemas.microsoft.com/office/drawing/2014/main" id="{F0B69F9F-5D04-A831-41B5-9830DCAE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65584"/>
            <a:ext cx="6705600" cy="568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90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array basics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Declare arrays and perform compile-time initialization of array elements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Access elements of an array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methods of the Array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methods that use arrays as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classes that include arrays as members and instantiate user-defined array objects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the </a:t>
            </a:r>
            <a:r>
              <a:rPr lang="en-US" altLang="en-US" sz="1800" dirty="0" err="1"/>
              <a:t>ArrayList</a:t>
            </a:r>
            <a:r>
              <a:rPr lang="en-US" altLang="en-US" sz="1800" dirty="0"/>
              <a:t> class to create dynamic lists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predefined methods of the string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 introduced to the other collection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send arrays as arguments to methods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Heading for method that includes array as a parameter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modifiers </a:t>
            </a:r>
            <a:r>
              <a:rPr lang="en-US" dirty="0" err="1"/>
              <a:t>returnType</a:t>
            </a:r>
            <a:r>
              <a:rPr lang="en-US" dirty="0"/>
              <a:t> identifier (type [ ]  </a:t>
            </a:r>
            <a:r>
              <a:rPr lang="en-US" dirty="0" err="1"/>
              <a:t>arrayIdentifier</a:t>
            </a:r>
            <a:r>
              <a:rPr lang="en-US" dirty="0"/>
              <a:t>...)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Open and closed square brackets are required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is not included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void </a:t>
            </a:r>
            <a:r>
              <a:rPr lang="en-US" dirty="0" err="1"/>
              <a:t>DisplayArrayContents</a:t>
            </a:r>
            <a:r>
              <a:rPr lang="en-US" dirty="0"/>
              <a:t> (double [ ] </a:t>
            </a:r>
            <a:r>
              <a:rPr lang="en-US" dirty="0" err="1"/>
              <a:t>anArray</a:t>
            </a:r>
            <a:r>
              <a:rPr lang="en-US" dirty="0"/>
              <a:t>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Arrays as Method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8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Arrays are reference variables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No copy is made of the contents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 memory location does not contain a value, but rather an address for the first element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Actual call to the method sends the address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array size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 err="1"/>
              <a:t>DisplayArrayContents</a:t>
            </a:r>
            <a:r>
              <a:rPr lang="en-US" dirty="0"/>
              <a:t> (</a:t>
            </a:r>
            <a:r>
              <a:rPr lang="en-US" dirty="0" err="1"/>
              <a:t>waterDepth</a:t>
            </a:r>
            <a:r>
              <a:rPr lang="en-US" dirty="0"/>
              <a:t>);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Pass by Reference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8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ACCB0-359E-BB99-A6BF-B51E644F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00" y="1720522"/>
            <a:ext cx="9986201" cy="3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7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To call </a:t>
            </a:r>
            <a:r>
              <a:rPr lang="en-US" dirty="0" err="1"/>
              <a:t>InputValues</a:t>
            </a:r>
            <a:r>
              <a:rPr lang="en-US" dirty="0"/>
              <a:t>(int [ ] temp)  method </a:t>
            </a: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D20B1-0DF6-06CF-4FB1-12C2122D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03" y="2669215"/>
            <a:ext cx="5938593" cy="10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D10503D2-AAC8-5397-3F27-FD533593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13" y="1343025"/>
            <a:ext cx="9455174" cy="479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0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Keyword </a:t>
            </a:r>
            <a:r>
              <a:rPr lang="en-US" b="1" dirty="0"/>
              <a:t>params</a:t>
            </a:r>
            <a:r>
              <a:rPr lang="en-US" dirty="0"/>
              <a:t> used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Appears in formal parameter list (heading to the method)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Must be last parameter listed in the method heading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By including it, the method may be called one time with a single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makes the method very flexible.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is useful when we don't know the number of arguments prior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Indicates number of arguments to the method that may vary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Another call to the same method could send 10 or 100 values or an array of values.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variable number of arguments are accepted when params is included.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 Array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794116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Array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Data structure that may contain any number of variables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Variables must be of same type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Single identifier given to entire structure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Individual variables are called elements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Elements accessed through an index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Index also called subscript    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Elements are sometimes referred to as indexed or subscripted variables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class includes methods and properties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Methods for creating, manipulating, searching, and sorting arrays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Create an array in the same way you instantiate an object of a user-defined class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Use the new operator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Specify number of individual elements</a:t>
            </a:r>
          </a:p>
          <a:p>
            <a:pPr marL="1092200" lvl="2" indent="-285750">
              <a:lnSpc>
                <a:spcPct val="20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0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create an array in much the same way you instantiate an object of a user-defined class—by using the new keyword at the time of declaration.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can also specify during declaration the number of individual elements for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format for creating an array is as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Type can be any predefined types like int or string, or a class that you create in C#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Integral value is the number of elements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Can be a constant literal, a variable, or an expression that produces an integral value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2CFDE-727F-9360-CA6C-4A9DC4D9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2844995"/>
            <a:ext cx="695422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 must represent an integer, a whole number, or an expression that maps to a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whole number.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To create an array to hold the 14 homework scores discussed previously, you could write: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9C4CF-2FD9-CA28-4DBC-1D7FDD9B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23" y="2652689"/>
            <a:ext cx="3858163" cy="333422"/>
          </a:xfrm>
          <a:prstGeom prst="rect">
            <a:avLst/>
          </a:prstGeom>
        </p:spPr>
      </p:pic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084A5848-3041-C352-4EEE-B1D712C9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4" y="3347466"/>
            <a:ext cx="8382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identifier, name, references first element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Contains address where score[0] is located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First index for all arrays is 0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element of all arrays is always referenced by an index with a value of the length of the array minus one 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declare an array without instantiating it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general form of the declaration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4E94B-3B55-8B3F-221F-BFB15AE7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22" y="3811226"/>
            <a:ext cx="3057952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4FA5A-299D-D526-D7E8-E6435C03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4" y="3429000"/>
            <a:ext cx="4073458" cy="27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declare array with no values to reference, 2nd step required – dimension the array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the second step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A3D3-0EA7-8936-0EB2-020D3831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31" y="2200995"/>
            <a:ext cx="5620534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F53D1-26F0-BCC8-451E-CA6264D8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4" y="3056591"/>
            <a:ext cx="59158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81097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7123</TotalTime>
  <Words>1109</Words>
  <Application>Microsoft Office PowerPoint</Application>
  <PresentationFormat>Widescreen</PresentationFormat>
  <Paragraphs>208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Times New Roman</vt:lpstr>
      <vt:lpstr>Arial</vt:lpstr>
      <vt:lpstr>Cambria</vt:lpstr>
      <vt:lpstr>Wingdings</vt:lpstr>
      <vt:lpstr>[CSV] Office Theme</vt:lpstr>
      <vt:lpstr>C# Bootcamp</vt:lpstr>
      <vt:lpstr>Module Objectives</vt:lpstr>
      <vt:lpstr>Array Basics</vt:lpstr>
      <vt:lpstr>Array Basics</vt:lpstr>
      <vt:lpstr>Array Basics</vt:lpstr>
      <vt:lpstr> Array Declaration</vt:lpstr>
      <vt:lpstr> Array Declaration</vt:lpstr>
      <vt:lpstr> Array Declaration</vt:lpstr>
      <vt:lpstr> Array Declaration</vt:lpstr>
      <vt:lpstr> Array Initializers</vt:lpstr>
      <vt:lpstr> Array Initializers</vt:lpstr>
      <vt:lpstr>Array Access</vt:lpstr>
      <vt:lpstr>Array Access</vt:lpstr>
      <vt:lpstr>Sentinel-Controlled Access</vt:lpstr>
      <vt:lpstr>Using foreach with Arrays</vt:lpstr>
      <vt:lpstr>Using foreach with Arrays</vt:lpstr>
      <vt:lpstr>Array Class</vt:lpstr>
      <vt:lpstr>Array Class</vt:lpstr>
      <vt:lpstr>Array Class</vt:lpstr>
      <vt:lpstr>Arrays as Method Parameters</vt:lpstr>
      <vt:lpstr>Pass by Reference</vt:lpstr>
      <vt:lpstr>Input Values into an Array </vt:lpstr>
      <vt:lpstr>Input Values into an Array </vt:lpstr>
      <vt:lpstr>Input Values into an Array </vt:lpstr>
      <vt:lpstr>Parameter Array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87</cp:revision>
  <dcterms:modified xsi:type="dcterms:W3CDTF">2022-06-16T07:29:47Z</dcterms:modified>
</cp:coreProperties>
</file>